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5"/>
  </p:handoutMasterIdLst>
  <p:sldIdLst>
    <p:sldId id="257" r:id="rId3"/>
    <p:sldId id="467" r:id="rId5"/>
    <p:sldId id="344" r:id="rId6"/>
    <p:sldId id="917" r:id="rId7"/>
    <p:sldId id="918" r:id="rId8"/>
    <p:sldId id="342" r:id="rId9"/>
    <p:sldId id="464" r:id="rId10"/>
    <p:sldId id="459" r:id="rId11"/>
    <p:sldId id="460" r:id="rId12"/>
    <p:sldId id="461" r:id="rId13"/>
    <p:sldId id="462" r:id="rId14"/>
    <p:sldId id="463" r:id="rId15"/>
    <p:sldId id="465" r:id="rId16"/>
    <p:sldId id="455" r:id="rId17"/>
    <p:sldId id="456" r:id="rId18"/>
    <p:sldId id="352" r:id="rId19"/>
    <p:sldId id="473" r:id="rId20"/>
    <p:sldId id="474" r:id="rId21"/>
    <p:sldId id="475" r:id="rId22"/>
    <p:sldId id="356" r:id="rId23"/>
    <p:sldId id="393" r:id="rId24"/>
    <p:sldId id="636" r:id="rId25"/>
    <p:sldId id="355" r:id="rId26"/>
    <p:sldId id="395" r:id="rId27"/>
    <p:sldId id="396" r:id="rId28"/>
    <p:sldId id="476" r:id="rId29"/>
    <p:sldId id="477" r:id="rId30"/>
    <p:sldId id="580" r:id="rId31"/>
    <p:sldId id="599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637" r:id="rId42"/>
    <p:sldId id="638" r:id="rId43"/>
    <p:sldId id="593" r:id="rId44"/>
    <p:sldId id="594" r:id="rId45"/>
    <p:sldId id="595" r:id="rId46"/>
    <p:sldId id="596" r:id="rId47"/>
    <p:sldId id="598" r:id="rId48"/>
    <p:sldId id="601" r:id="rId49"/>
    <p:sldId id="592" r:id="rId50"/>
    <p:sldId id="600" r:id="rId51"/>
    <p:sldId id="297" r:id="rId52"/>
    <p:sldId id="641" r:id="rId53"/>
    <p:sldId id="640" r:id="rId54"/>
    <p:sldId id="317" r:id="rId55"/>
    <p:sldId id="643" r:id="rId56"/>
    <p:sldId id="1030" r:id="rId57"/>
    <p:sldId id="1031" r:id="rId58"/>
    <p:sldId id="1032" r:id="rId59"/>
    <p:sldId id="1033" r:id="rId60"/>
    <p:sldId id="318" r:id="rId61"/>
    <p:sldId id="685" r:id="rId62"/>
    <p:sldId id="687" r:id="rId63"/>
    <p:sldId id="688" r:id="rId64"/>
    <p:sldId id="696" r:id="rId65"/>
    <p:sldId id="697" r:id="rId66"/>
    <p:sldId id="689" r:id="rId67"/>
    <p:sldId id="690" r:id="rId68"/>
    <p:sldId id="691" r:id="rId69"/>
    <p:sldId id="693" r:id="rId70"/>
    <p:sldId id="692" r:id="rId71"/>
    <p:sldId id="698" r:id="rId72"/>
    <p:sldId id="694" r:id="rId73"/>
    <p:sldId id="699" r:id="rId74"/>
    <p:sldId id="713" r:id="rId75"/>
    <p:sldId id="714" r:id="rId76"/>
    <p:sldId id="1138" r:id="rId77"/>
    <p:sldId id="1139" r:id="rId78"/>
    <p:sldId id="715" r:id="rId79"/>
    <p:sldId id="716" r:id="rId80"/>
    <p:sldId id="719" r:id="rId81"/>
    <p:sldId id="720" r:id="rId82"/>
    <p:sldId id="721" r:id="rId83"/>
    <p:sldId id="700" r:id="rId84"/>
    <p:sldId id="701" r:id="rId85"/>
    <p:sldId id="1097" r:id="rId86"/>
    <p:sldId id="704" r:id="rId87"/>
    <p:sldId id="705" r:id="rId88"/>
    <p:sldId id="706" r:id="rId89"/>
    <p:sldId id="1145" r:id="rId90"/>
    <p:sldId id="771" r:id="rId91"/>
    <p:sldId id="707" r:id="rId92"/>
    <p:sldId id="749" r:id="rId93"/>
    <p:sldId id="1155" r:id="rId94"/>
    <p:sldId id="1137" r:id="rId95"/>
    <p:sldId id="1140" r:id="rId96"/>
    <p:sldId id="1141" r:id="rId97"/>
    <p:sldId id="1142" r:id="rId98"/>
    <p:sldId id="1034" r:id="rId99"/>
    <p:sldId id="1144" r:id="rId100"/>
    <p:sldId id="1149" r:id="rId101"/>
    <p:sldId id="1147" r:id="rId102"/>
    <p:sldId id="710" r:id="rId103"/>
    <p:sldId id="772" r:id="rId104"/>
    <p:sldId id="1150" r:id="rId105"/>
    <p:sldId id="1151" r:id="rId106"/>
    <p:sldId id="1152" r:id="rId107"/>
    <p:sldId id="750" r:id="rId108"/>
    <p:sldId id="773" r:id="rId109"/>
    <p:sldId id="774" r:id="rId110"/>
    <p:sldId id="776" r:id="rId111"/>
    <p:sldId id="711" r:id="rId112"/>
    <p:sldId id="782" r:id="rId113"/>
    <p:sldId id="1158" r:id="rId114"/>
    <p:sldId id="1157" r:id="rId115"/>
    <p:sldId id="777" r:id="rId116"/>
    <p:sldId id="1160" r:id="rId117"/>
    <p:sldId id="779" r:id="rId118"/>
    <p:sldId id="780" r:id="rId119"/>
    <p:sldId id="781" r:id="rId120"/>
    <p:sldId id="1161" r:id="rId121"/>
    <p:sldId id="1166" r:id="rId122"/>
    <p:sldId id="1167" r:id="rId123"/>
    <p:sldId id="1163" r:id="rId124"/>
    <p:sldId id="1169" r:id="rId125"/>
    <p:sldId id="1168" r:id="rId126"/>
    <p:sldId id="1170" r:id="rId127"/>
    <p:sldId id="1171" r:id="rId128"/>
    <p:sldId id="1165" r:id="rId129"/>
    <p:sldId id="1176" r:id="rId130"/>
    <p:sldId id="1177" r:id="rId131"/>
    <p:sldId id="1178" r:id="rId132"/>
    <p:sldId id="1179" r:id="rId133"/>
    <p:sldId id="1180" r:id="rId134"/>
    <p:sldId id="1181" r:id="rId135"/>
    <p:sldId id="1173" r:id="rId136"/>
    <p:sldId id="1183" r:id="rId137"/>
    <p:sldId id="1184" r:id="rId138"/>
    <p:sldId id="1174" r:id="rId139"/>
    <p:sldId id="1175" r:id="rId140"/>
    <p:sldId id="1172" r:id="rId141"/>
    <p:sldId id="1208" r:id="rId142"/>
    <p:sldId id="1209" r:id="rId143"/>
    <p:sldId id="1210" r:id="rId144"/>
    <p:sldId id="1211" r:id="rId145"/>
    <p:sldId id="1212" r:id="rId146"/>
    <p:sldId id="1213" r:id="rId147"/>
    <p:sldId id="1214" r:id="rId148"/>
    <p:sldId id="1215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225" r:id="rId157"/>
    <p:sldId id="1224" r:id="rId158"/>
    <p:sldId id="1228" r:id="rId159"/>
    <p:sldId id="1229" r:id="rId160"/>
    <p:sldId id="1186" r:id="rId161"/>
    <p:sldId id="1187" r:id="rId162"/>
    <p:sldId id="1190" r:id="rId163"/>
    <p:sldId id="1191" r:id="rId164"/>
    <p:sldId id="1192" r:id="rId165"/>
    <p:sldId id="1193" r:id="rId166"/>
    <p:sldId id="1201" r:id="rId167"/>
    <p:sldId id="1194" r:id="rId168"/>
    <p:sldId id="1196" r:id="rId169"/>
    <p:sldId id="1203" r:id="rId170"/>
    <p:sldId id="1205" r:id="rId171"/>
    <p:sldId id="1206" r:id="rId172"/>
    <p:sldId id="1197" r:id="rId173"/>
    <p:sldId id="1195" r:id="rId174"/>
    <p:sldId id="1262" r:id="rId175"/>
    <p:sldId id="1227" r:id="rId176"/>
    <p:sldId id="1207" r:id="rId177"/>
    <p:sldId id="321" r:id="rId178"/>
    <p:sldId id="1263" r:id="rId179"/>
    <p:sldId id="322" r:id="rId180"/>
    <p:sldId id="324" r:id="rId181"/>
    <p:sldId id="330" r:id="rId182"/>
    <p:sldId id="326" r:id="rId183"/>
    <p:sldId id="327" r:id="rId184"/>
    <p:sldId id="341" r:id="rId185"/>
    <p:sldId id="331" r:id="rId186"/>
    <p:sldId id="338" r:id="rId187"/>
    <p:sldId id="339" r:id="rId188"/>
    <p:sldId id="325" r:id="rId189"/>
    <p:sldId id="337" r:id="rId190"/>
    <p:sldId id="1200" r:id="rId191"/>
    <p:sldId id="1230" r:id="rId192"/>
    <p:sldId id="916" r:id="rId193"/>
    <p:sldId id="258" r:id="rId194"/>
  </p:sldIdLst>
  <p:sldSz cx="12192000" cy="6858000"/>
  <p:notesSz cx="6858000" cy="9144000"/>
  <p:custDataLst>
    <p:tags r:id="rId2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0" Type="http://schemas.openxmlformats.org/officeDocument/2006/relationships/tags" Target="tags/tag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commentAuthors" Target="commentAuthors.xml"/><Relationship Id="rId198" Type="http://schemas.openxmlformats.org/officeDocument/2006/relationships/tableStyles" Target="tableStyles.xml"/><Relationship Id="rId197" Type="http://schemas.openxmlformats.org/officeDocument/2006/relationships/viewProps" Target="viewProps.xml"/><Relationship Id="rId196" Type="http://schemas.openxmlformats.org/officeDocument/2006/relationships/presProps" Target="presProps.xml"/><Relationship Id="rId195" Type="http://schemas.openxmlformats.org/officeDocument/2006/relationships/handoutMaster" Target="handoutMasters/handoutMaster1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slide" Target="slide4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952500"/>
            <a:ext cx="9459595" cy="539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934210" y="1616710"/>
            <a:ext cx="8065770" cy="3105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继续回看这个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633855" y="1581785"/>
            <a:ext cx="8924925" cy="3694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注意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组件库的按需加载和全局引入，其实是一件相互冲突的事情，换句话说就是：你使用了babel-plugin-import，你就不能再继续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import Antd from 'ant-design-vue';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这样全局引入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，否则的话会报错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 is undefined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，注意，这是官方的babel-plugin-import就是这样处理，至于为什么，可以去看看源码，源码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里的ImportDeclaration里面有个types.isImportSpecifier判断，为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才会加入到我们案例里面的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里面，但是import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，他的types.isImportSpecifier是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false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，再看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你就知道了，import Antd from 'ant-design-vue';里面的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，是ImportDefaultSpecifier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类型。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1132840"/>
            <a:ext cx="8722360" cy="510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后面的一些东西可以看看，之前有段时间研究过组件库，但时隔久远了，很多东西有点忘了，就随便想起什么就写了什么（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要是展开来说的话，又能再做一次分享了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），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他们也都跟babel-plugin-import有关联。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虽然一些过程忘了，但是得出的结论没忘：按需加载插件一开始存在的意义就是为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服务的，而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又几乎是国内最早开源的组件库了，后面开源的组件库基本都借鉴了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antd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组件库，虽然他们的基于的框架不一样（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react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）、构建方式或者过程也不一样，但是最终他们构建出来的东西，基本都是类似的，因为你的组件库要想实现或者支持按需加载，那就必须将每个组件都独立出来，让每一个组件都尽可能的无外部依赖，最明显的例子就是组件库里面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icons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和组件库都是相互独立的两个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库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23745" y="1233805"/>
            <a:ext cx="8722360" cy="4389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也可以再引申到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vue3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这个库本身的按需加载，虽然它不是通过babel-plugin-import实现的，而是通过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，不管是按需加载还是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，其实但是他们的理念都差不多，都是拆分代码，只是他们的方式不一样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主要是通过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esm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静态分析和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sideEffects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，他们有个共同特征就是你要将他们尽可能的独立，如果你把它全写在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window.xxx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里，就没必要说啥按需加载、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endParaRPr lang="zh-CN" altLang="en-US" sz="2400" dirty="0" smtClean="0">
              <a:latin typeface="+mn-ea"/>
              <a:ea typeface="+mn-ea"/>
              <a:sym typeface="+mn-ea"/>
            </a:endParaRPr>
          </a:p>
          <a:p>
            <a:pPr algn="l"/>
            <a:r>
              <a:rPr lang="zh-CN" altLang="en-US" sz="2400" dirty="0" smtClean="0">
                <a:latin typeface="+mn-ea"/>
                <a:ea typeface="+mn-ea"/>
                <a:sym typeface="+mn-ea"/>
              </a:rPr>
              <a:t>比如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watch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computed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nexttick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，在以往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vue2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里面，他们都是跟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强绑定或者直接挂载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vue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原型上面的，这样在打包的时候，就没办法将他们进行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tree shaking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。</a:t>
            </a:r>
            <a:endParaRPr lang="zh-CN" altLang="en-US" sz="24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57935" y="2803525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组件等，这样避免了一个东西重复写几遍（或者重复造轮子），也能方便其他人在写项目的时候，要是里面有的组件库，可以直接拿来就用，当然也得完善下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这个组件库的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6135" y="156210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2335" y="4643120"/>
            <a:ext cx="7661910" cy="735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为了避免错过最主要也是最有用最实际的内容，先看：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  <a:hlinkClick r:id="rId3" action="ppaction://hlinksldjump"/>
            </a:endParaRPr>
          </a:p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  <a:hlinkClick r:id="rId3" action="ppaction://hlinksldjump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51815" y="793750"/>
            <a:ext cx="11089005" cy="4489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vuecli5+ant-design-vue1.3.3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（已经使用了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），不使用babel-plugin-import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1.3.3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package.json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里面的sideEffects，它的意思就是：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里面所有的文件都是有副作用的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(dist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umd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版本，不支持按需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endParaRPr lang="en-US" altLang="zh-CN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es/button/style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里的所有文件都是有副作用的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举例：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lib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/button/style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里的所有文件都是有副作用的</a:t>
            </a:r>
            <a:endParaRPr lang="zh-CN" altLang="en-US" sz="2200" dirty="0" smtClean="0"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200" dirty="0" smtClean="0">
                <a:latin typeface="+mn-ea"/>
                <a:ea typeface="+mn-ea"/>
                <a:cs typeface="+mn-ea"/>
                <a:sym typeface="+mn-ea"/>
              </a:rPr>
              <a:t>less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文件都是有副作用的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4715" y="2177415"/>
            <a:ext cx="1065022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967740"/>
            <a:ext cx="9390380" cy="4569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');（实际上是转换为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，var 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 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= require('ant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');是转换成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alert from 'ant-design-vue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alert'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后，再次被构建工具打包的结果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904240"/>
            <a:ext cx="8575675" cy="5198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安装完成后，在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文件这样写，就可以获得良好的编辑器类型提示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那么现在开始正式编写代码，我们的需求很明确，就是将：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23746</Words>
  <Application>WPS 演示</Application>
  <PresentationFormat>宽屏</PresentationFormat>
  <Paragraphs>1388</Paragraphs>
  <Slides>191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191</vt:i4>
      </vt:variant>
    </vt:vector>
  </HeadingPairs>
  <TitlesOfParts>
    <vt:vector size="203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1173</cp:revision>
  <dcterms:created xsi:type="dcterms:W3CDTF">2023-03-14T01:30:25Z</dcterms:created>
  <dcterms:modified xsi:type="dcterms:W3CDTF">2023-03-14T01:30:25Z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